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30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345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18117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33889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49661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24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6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5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6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5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17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32088"/>
            <a:ext cx="402045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85210" y="1440203"/>
            <a:ext cx="4003890" cy="38865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53852" y="1832088"/>
            <a:ext cx="403814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8804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20799" y="2293257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410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28456" y="290285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89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06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4972" y="1364344"/>
            <a:ext cx="3904343" cy="418011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65487" y="1611085"/>
            <a:ext cx="2061028" cy="20610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16725" y="899886"/>
            <a:ext cx="11584989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1087"/>
            <a:ext cx="12192000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50572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129315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08058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86801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188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6002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9011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6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82169" y="-441430"/>
            <a:ext cx="3133851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9635887" y="-441430"/>
            <a:ext cx="3133851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582169" y="5225487"/>
            <a:ext cx="3133851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9635887" y="5225487"/>
            <a:ext cx="3133851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5389717" y="6611779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1000" spc="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50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8511" y="1440543"/>
            <a:ext cx="2133600" cy="2133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2304" y="3283857"/>
            <a:ext cx="2133600" cy="21336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6097" y="1440543"/>
            <a:ext cx="2133600" cy="21336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9890" y="3283857"/>
            <a:ext cx="2133600" cy="2133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8535744" y="4036621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4867128" y="403662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6723132" y="219330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3029275" y="219330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511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5904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111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0296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Hexagon 2"/>
          <p:cNvSpPr/>
          <p:nvPr/>
        </p:nvSpPr>
        <p:spPr>
          <a:xfrm rot="5400000">
            <a:off x="1944642" y="1945817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4104552" y="1945819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6264461" y="1945821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5400000">
            <a:off x="8424369" y="1945823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9024917" y="2424764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4704070" y="242476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6886190" y="243917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2532846" y="2424760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5916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632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5827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2543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55735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72451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15644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32360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649" y="1591645"/>
            <a:ext cx="2024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Hi Everyone…..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8649" y="2176420"/>
            <a:ext cx="47868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4400" dirty="0" err="1" smtClean="0">
                <a:solidFill>
                  <a:schemeClr val="accent2"/>
                </a:solidFill>
                <a:latin typeface="+mj-lt"/>
              </a:rPr>
              <a:t>Samrock</a:t>
            </a:r>
            <a:endParaRPr lang="en-US" sz="4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&amp; I am Developer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649" y="3788229"/>
            <a:ext cx="628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77861" y="5180438"/>
            <a:ext cx="402005" cy="402894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78808" y="5180438"/>
            <a:ext cx="402894" cy="402894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78781" y="5180438"/>
            <a:ext cx="401112" cy="402894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0914" y="1915886"/>
            <a:ext cx="1973944" cy="14949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657" y="1915886"/>
            <a:ext cx="1973944" cy="14949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1915886"/>
            <a:ext cx="1973944" cy="149497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527143" y="1915886"/>
            <a:ext cx="1973944" cy="149497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57667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9537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36410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8280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15153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7023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93896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85766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2972" y="4650086"/>
            <a:ext cx="1872343" cy="5985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7087" y="4650086"/>
            <a:ext cx="1872343" cy="598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31202" y="4650086"/>
            <a:ext cx="1872343" cy="5985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10793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7662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2288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187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1056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5682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3430" y="4383314"/>
            <a:ext cx="1872343" cy="899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1251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9202" y="4383314"/>
            <a:ext cx="1872343" cy="899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67023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74974" y="4383314"/>
            <a:ext cx="1872343" cy="899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82795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90746" y="4383314"/>
            <a:ext cx="1872343" cy="899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798567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14281" y="4954897"/>
            <a:ext cx="930640" cy="267088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230053" y="4954897"/>
            <a:ext cx="930640" cy="267088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045825" y="4954897"/>
            <a:ext cx="930640" cy="267088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9861597" y="4954897"/>
            <a:ext cx="930640" cy="267088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2376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2376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22376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376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785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3785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33785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785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58048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048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8048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8048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5209" y="5726853"/>
            <a:ext cx="400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6213" y="5326743"/>
            <a:ext cx="1261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Project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8286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99" y="754743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8779" y="4472041"/>
            <a:ext cx="1116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94170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200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2171" y="4902928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751" y="754743"/>
            <a:ext cx="11801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751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723221" y="3389227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0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2309916"/>
            <a:ext cx="12192000" cy="10391568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89747" y="562031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9748" y="5952494"/>
            <a:ext cx="324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8050666" y="1886857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47279" y="1693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47280" y="2026159"/>
            <a:ext cx="2733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2844799"/>
            <a:ext cx="12192000" cy="5241925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6908937" y="2412259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550" y="2219378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05551" y="2551561"/>
            <a:ext cx="3810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484517" y="2835321"/>
            <a:ext cx="1128935" cy="56311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15" y="264056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146" y="2972749"/>
            <a:ext cx="228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1200" dirty="0" smtClean="0">
                <a:solidFill>
                  <a:schemeClr val="bg1"/>
                </a:solidFill>
              </a:rPr>
              <a:t>Powerfull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348413" y="4419601"/>
            <a:ext cx="153988" cy="219075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46838" y="4430713"/>
            <a:ext cx="522288" cy="425450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446838" y="4608513"/>
            <a:ext cx="360363" cy="244475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829425" y="4389438"/>
            <a:ext cx="68263" cy="68263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403850" y="4175126"/>
            <a:ext cx="150813" cy="180975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876800" y="4337051"/>
            <a:ext cx="579438" cy="376238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94288" y="4344988"/>
            <a:ext cx="361950" cy="365125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852988" y="4972051"/>
            <a:ext cx="542925" cy="1316038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072063" y="5292726"/>
            <a:ext cx="230188" cy="995363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805363" y="4972051"/>
            <a:ext cx="401638" cy="1316038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805363" y="5081588"/>
            <a:ext cx="315913" cy="1206500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395913" y="2616201"/>
            <a:ext cx="609600" cy="604838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286375" y="3094038"/>
            <a:ext cx="1633538" cy="1630363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6592888" y="2349501"/>
            <a:ext cx="1087438" cy="1089025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005513" y="2393951"/>
            <a:ext cx="614363" cy="615950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18025" y="1398588"/>
            <a:ext cx="1352550" cy="1352550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6386513" y="1981201"/>
            <a:ext cx="439738" cy="439738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4737100" y="2759076"/>
            <a:ext cx="708025" cy="706438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5848350" y="1868488"/>
            <a:ext cx="481013" cy="481013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107113" y="1266826"/>
            <a:ext cx="711200" cy="706438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837363" y="1481138"/>
            <a:ext cx="812800" cy="808038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648325" y="1236663"/>
            <a:ext cx="458788" cy="458788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737100" y="4198938"/>
            <a:ext cx="331788" cy="255588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4619625" y="3927476"/>
            <a:ext cx="444500" cy="403225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4989513" y="4092576"/>
            <a:ext cx="74613" cy="57150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4751388" y="4330701"/>
            <a:ext cx="444500" cy="844550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789488" y="4457701"/>
            <a:ext cx="406400" cy="714375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89513" y="4449763"/>
            <a:ext cx="161925" cy="563563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767263" y="3792538"/>
            <a:ext cx="571500" cy="774700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805363" y="3803651"/>
            <a:ext cx="538163" cy="744538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627563" y="3844926"/>
            <a:ext cx="274638" cy="455613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679950" y="3844926"/>
            <a:ext cx="222250" cy="436563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4737100" y="4164013"/>
            <a:ext cx="63500" cy="68263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770438" y="4243388"/>
            <a:ext cx="101600" cy="82550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214938" y="3698876"/>
            <a:ext cx="225425" cy="104775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453063" y="4287838"/>
            <a:ext cx="74613" cy="46038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6675438" y="4972051"/>
            <a:ext cx="538163" cy="1316038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680200" y="5114926"/>
            <a:ext cx="293688" cy="1165225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6875463" y="4972051"/>
            <a:ext cx="387350" cy="1312863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8638" y="5095876"/>
            <a:ext cx="350838" cy="1181100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6845300" y="4191001"/>
            <a:ext cx="219075" cy="277813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6710363" y="3916363"/>
            <a:ext cx="450850" cy="461963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710363" y="4179888"/>
            <a:ext cx="66675" cy="41275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6754813" y="4325938"/>
            <a:ext cx="527050" cy="841375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781800" y="4529138"/>
            <a:ext cx="455613" cy="631825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826250" y="4627563"/>
            <a:ext cx="101600" cy="481013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788150" y="4465638"/>
            <a:ext cx="125413" cy="623888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6848475" y="4427538"/>
            <a:ext cx="60325" cy="57150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6818313" y="3889376"/>
            <a:ext cx="334963" cy="4064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818313" y="3889376"/>
            <a:ext cx="290513" cy="395288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6999288" y="4164013"/>
            <a:ext cx="60325" cy="71438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965950" y="4246563"/>
            <a:ext cx="79375" cy="106363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5997575" y="4589463"/>
            <a:ext cx="230188" cy="146050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6208713" y="4389438"/>
            <a:ext cx="889000" cy="387350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08713" y="4484688"/>
            <a:ext cx="884238" cy="292100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6872288" y="4344988"/>
            <a:ext cx="192088" cy="120650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7553373" y="2773590"/>
            <a:ext cx="1045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593635" y="1981201"/>
            <a:ext cx="104502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34545" y="183217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17974" y="2139951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6319" y="26083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741004" y="2916115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8892741" y="4099459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892741" y="4099459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748080" y="3790348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311734" y="396865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892741" y="471011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892741" y="4710113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748080" y="440100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311735" y="4579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1023156" y="336432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757696" y="3364323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634632" y="305521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637" y="323351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23156" y="3974977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112921" y="3974977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634632" y="3665866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638" y="384417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5613" y="2398247"/>
            <a:ext cx="2686929" cy="128016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49151" y="2398247"/>
            <a:ext cx="2686929" cy="128016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62689" y="2398247"/>
            <a:ext cx="2686929" cy="128016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42382" y="3805016"/>
            <a:ext cx="2686929" cy="128016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55920" y="3805016"/>
            <a:ext cx="2686929" cy="128016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69458" y="3805016"/>
            <a:ext cx="2686929" cy="128016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6045257" y="4014214"/>
            <a:ext cx="447575" cy="423862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741711" y="2922298"/>
            <a:ext cx="484188" cy="4572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3193500" y="4014214"/>
            <a:ext cx="479425" cy="423862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4640834" y="2922298"/>
            <a:ext cx="452703" cy="4572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7451609" y="2922298"/>
            <a:ext cx="457200" cy="454025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8861140" y="4016297"/>
            <a:ext cx="421780" cy="421780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406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6944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50482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53686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404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14868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8726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2264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1867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2571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89033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5495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2500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2724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947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07998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8101" y="347352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8101" y="41434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53143" y="3755148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53143" y="3755148"/>
            <a:ext cx="2462634" cy="267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dirty="0" smtClean="0"/>
              <a:t>50%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853143" y="4420400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53143" y="4420400"/>
            <a:ext cx="2897218" cy="267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65%</a:t>
            </a:r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853143" y="5085652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853142" y="5085652"/>
            <a:ext cx="3398817" cy="2677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73%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58101" y="480865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3143" y="5750904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853142" y="5750904"/>
            <a:ext cx="4259877" cy="267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85%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58101" y="5473905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2311" y="1804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312" y="2174067"/>
            <a:ext cx="526111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796622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95565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4509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4843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6949" y="1977963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78854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9909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562" y="1977963"/>
            <a:ext cx="529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9728314" y="2019049"/>
            <a:ext cx="933867" cy="933866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9728314" y="4229257"/>
            <a:ext cx="933867" cy="93386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10576638" y="3121737"/>
            <a:ext cx="933867" cy="933866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1194481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538656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2374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Oval 8"/>
          <p:cNvSpPr/>
          <p:nvPr/>
        </p:nvSpPr>
        <p:spPr>
          <a:xfrm>
            <a:off x="8049742" y="2948084"/>
            <a:ext cx="1281172" cy="128117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7108830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950477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9041893" y="2390942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9041893" y="4245923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541349" y="3239351"/>
            <a:ext cx="611065" cy="816252"/>
            <a:chOff x="1541349" y="3007122"/>
            <a:chExt cx="611065" cy="816252"/>
          </a:xfrm>
        </p:grpSpPr>
        <p:sp>
          <p:nvSpPr>
            <p:cNvPr id="15" name="TextBox 14"/>
            <p:cNvSpPr txBox="1"/>
            <p:nvPr/>
          </p:nvSpPr>
          <p:spPr>
            <a:xfrm>
              <a:off x="1541349" y="348482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Oval 16"/>
          <p:cNvSpPr/>
          <p:nvPr/>
        </p:nvSpPr>
        <p:spPr>
          <a:xfrm>
            <a:off x="3479568" y="2948084"/>
            <a:ext cx="1281172" cy="128117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61352" y="3237709"/>
            <a:ext cx="500458" cy="817894"/>
            <a:chOff x="3861352" y="3005480"/>
            <a:chExt cx="500458" cy="817894"/>
          </a:xfrm>
        </p:grpSpPr>
        <p:sp>
          <p:nvSpPr>
            <p:cNvPr id="19" name="TextBox 18"/>
            <p:cNvSpPr txBox="1"/>
            <p:nvPr/>
          </p:nvSpPr>
          <p:spPr>
            <a:xfrm>
              <a:off x="3861352" y="3484820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5764655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35" name="Group 34"/>
          <p:cNvGrpSpPr/>
          <p:nvPr/>
        </p:nvGrpSpPr>
        <p:grpSpPr>
          <a:xfrm>
            <a:off x="6141387" y="3209206"/>
            <a:ext cx="527709" cy="846397"/>
            <a:chOff x="6141387" y="2976977"/>
            <a:chExt cx="527709" cy="846397"/>
          </a:xfrm>
        </p:grpSpPr>
        <p:sp>
          <p:nvSpPr>
            <p:cNvPr id="36" name="TextBox 35"/>
            <p:cNvSpPr txBox="1"/>
            <p:nvPr/>
          </p:nvSpPr>
          <p:spPr>
            <a:xfrm>
              <a:off x="6141387" y="3484820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36894" y="3291476"/>
            <a:ext cx="506870" cy="764127"/>
            <a:chOff x="8436894" y="3059247"/>
            <a:chExt cx="506870" cy="764127"/>
          </a:xfrm>
        </p:grpSpPr>
        <p:sp>
          <p:nvSpPr>
            <p:cNvPr id="42" name="TextBox 41"/>
            <p:cNvSpPr txBox="1"/>
            <p:nvPr/>
          </p:nvSpPr>
          <p:spPr>
            <a:xfrm>
              <a:off x="8436894" y="348482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b="1" dirty="0" smtClean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6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9927387" y="2173819"/>
            <a:ext cx="535723" cy="676944"/>
            <a:chOff x="9927387" y="1941590"/>
            <a:chExt cx="535723" cy="676944"/>
          </a:xfrm>
        </p:grpSpPr>
        <p:sp>
          <p:nvSpPr>
            <p:cNvPr id="52" name="TextBox 51"/>
            <p:cNvSpPr txBox="1"/>
            <p:nvPr/>
          </p:nvSpPr>
          <p:spPr>
            <a:xfrm>
              <a:off x="9927387" y="2341535"/>
              <a:ext cx="535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0818189" y="3357152"/>
            <a:ext cx="450764" cy="632145"/>
            <a:chOff x="10818189" y="3124923"/>
            <a:chExt cx="450764" cy="632145"/>
          </a:xfrm>
        </p:grpSpPr>
        <p:sp>
          <p:nvSpPr>
            <p:cNvPr id="57" name="TextBox 56"/>
            <p:cNvSpPr txBox="1"/>
            <p:nvPr/>
          </p:nvSpPr>
          <p:spPr>
            <a:xfrm>
              <a:off x="10818189" y="3480069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9905745" y="4408464"/>
            <a:ext cx="579005" cy="580475"/>
            <a:chOff x="9905745" y="4176235"/>
            <a:chExt cx="579005" cy="580475"/>
          </a:xfrm>
        </p:grpSpPr>
        <p:sp>
          <p:nvSpPr>
            <p:cNvPr id="62" name="TextBox 61"/>
            <p:cNvSpPr txBox="1"/>
            <p:nvPr/>
          </p:nvSpPr>
          <p:spPr>
            <a:xfrm>
              <a:off x="9905745" y="4510489"/>
              <a:ext cx="579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00" dirty="0" smtClean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10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83138" y="2252663"/>
            <a:ext cx="2676526" cy="28956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3189288" y="1773238"/>
            <a:ext cx="1385888" cy="1911350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192463" y="3860801"/>
            <a:ext cx="1379538" cy="1903413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7624763" y="3860801"/>
            <a:ext cx="1381125" cy="1903413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7624763" y="1773238"/>
            <a:ext cx="1381125" cy="1911350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288" y="22091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6717" y="2516945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66884" y="220719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071569" y="2514967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3288" y="431941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6717" y="462718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6884" y="431743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71569" y="4625209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103599" y="2534636"/>
            <a:ext cx="595169" cy="59516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8130298" y="4365288"/>
            <a:ext cx="595169" cy="59618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561967" y="4365288"/>
            <a:ext cx="408989" cy="596186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51819" y="2609353"/>
            <a:ext cx="595169" cy="595169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5637213" y="1919288"/>
            <a:ext cx="915988" cy="814388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5094288" y="2554288"/>
            <a:ext cx="684213" cy="881063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6597651" y="2554288"/>
            <a:ext cx="500063" cy="881063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4699001" y="3300413"/>
            <a:ext cx="1079500" cy="698500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5448301" y="3286125"/>
            <a:ext cx="1290638" cy="841375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6411913" y="3822700"/>
            <a:ext cx="1139825" cy="682625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4640263" y="3857625"/>
            <a:ext cx="954088" cy="647700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5637213" y="3984625"/>
            <a:ext cx="915988" cy="666750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5637213" y="4506913"/>
            <a:ext cx="915988" cy="668338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5637213" y="5030788"/>
            <a:ext cx="915988" cy="862013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5637213" y="2589213"/>
            <a:ext cx="1101725" cy="841375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6597651" y="3300413"/>
            <a:ext cx="871538" cy="661988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5894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9032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1915" y="2171641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1323" y="191349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4752" y="2221276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9520" y="447646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2949" y="478423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97783" y="38666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102468" y="4174390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551738" y="4025849"/>
            <a:ext cx="46195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39232" y="4635696"/>
            <a:ext cx="46195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875894" y="2054176"/>
            <a:ext cx="107307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5194954" y="170495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129315" y="1364344"/>
            <a:ext cx="7837714" cy="41801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601029" y="185132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1845" y="3512228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15457" y="3512228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71845" y="4241019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601029" y="424101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84425" y="4939150"/>
            <a:ext cx="2319493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03846" y="4023426"/>
            <a:ext cx="2500072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84425" y="2675350"/>
            <a:ext cx="2319493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744634" y="1657301"/>
            <a:ext cx="960437" cy="1339850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41459" y="2855864"/>
            <a:ext cx="960437" cy="690563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8147" y="3403551"/>
            <a:ext cx="627062" cy="1054100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12859" y="4314776"/>
            <a:ext cx="1423987" cy="874713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396972" y="5046614"/>
            <a:ext cx="1649412" cy="704850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73653" y="3806129"/>
            <a:ext cx="313284" cy="31328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2041" y="4622222"/>
            <a:ext cx="227022" cy="33093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06404" y="2389771"/>
            <a:ext cx="397442" cy="39744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0769" y="2548087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5454" y="2855864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0769" y="38637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45454" y="417154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40769" y="480380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5454" y="511158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4546" y="5292041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558" y="6071578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9561" y="5014633"/>
            <a:ext cx="236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yourdomain</a:t>
            </a:r>
            <a:endParaRPr lang="en-US" sz="1600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34549" y="5850049"/>
            <a:ext cx="124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@webname.com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4549" y="629920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148186" y="2040754"/>
            <a:ext cx="3895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COMING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87080" y="939118"/>
            <a:ext cx="5017841" cy="4979765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0674" y="4707977"/>
            <a:ext cx="930640" cy="267088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4343249" y="170495"/>
            <a:ext cx="350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Welcome Message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94514" y="2901210"/>
            <a:ext cx="2002973" cy="1396667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5567655" y="382141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2039" y="4109212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  <a:latin typeface="+mj-lt"/>
              </a:rPr>
              <a:t>Title Here</a:t>
            </a:r>
            <a:endParaRPr lang="en-US" sz="1100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8445" y="4618951"/>
            <a:ext cx="8715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5" y="3857124"/>
            <a:ext cx="345960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8000" dirty="0" err="1" smtClean="0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8000" dirty="0" smtClean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Of Story</a:t>
            </a:r>
            <a:endParaRPr lang="en-US" sz="8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2058" y="4165600"/>
            <a:ext cx="0" cy="20029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01029" y="416560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618519" y="170495"/>
            <a:ext cx="29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Core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96857" y="4169181"/>
            <a:ext cx="798287" cy="798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9285" y="4169181"/>
            <a:ext cx="798287" cy="798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44428" y="4169181"/>
            <a:ext cx="798287" cy="798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879197" y="4349366"/>
            <a:ext cx="433606" cy="437915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2630906" y="4349367"/>
            <a:ext cx="435044" cy="437915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9126049" y="4350803"/>
            <a:ext cx="435044" cy="43647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1493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9065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06637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250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4008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13894" y="170495"/>
            <a:ext cx="25642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6530107" y="1914407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799054" y="19173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6530107" y="4034976"/>
            <a:ext cx="657753" cy="66209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799054" y="4034976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7420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7420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87420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7420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9077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9077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19077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9077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12" y="1005115"/>
            <a:ext cx="25826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Over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33" y="3128773"/>
            <a:ext cx="30365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957" y="1005115"/>
            <a:ext cx="3338285" cy="4847771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4832540" y="12061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4832540" y="2888339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20906" y="1602350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0906" y="12032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0906" y="3287482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0906" y="288833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4832540" y="4573471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21510" y="4972614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21510" y="457347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2554243" y="1771644"/>
            <a:ext cx="1822989" cy="157154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 rot="5400000">
            <a:off x="4307753" y="1771645"/>
            <a:ext cx="1822989" cy="15715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6061262" y="1771646"/>
            <a:ext cx="1822989" cy="1571542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7814769" y="1771647"/>
            <a:ext cx="1822989" cy="157154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 rot="5400000">
            <a:off x="3427098" y="3382732"/>
            <a:ext cx="1822989" cy="1571542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80608" y="3382733"/>
            <a:ext cx="1822989" cy="157154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 rot="5400000">
            <a:off x="6934117" y="3382734"/>
            <a:ext cx="1822989" cy="157154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8415317" y="2250588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4907271" y="2250587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5780126" y="3859701"/>
            <a:ext cx="623952" cy="6280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4026617" y="3855497"/>
            <a:ext cx="623952" cy="62601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7534665" y="3882268"/>
            <a:ext cx="621892" cy="59924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6682991" y="2265002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3142447" y="225058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6944" y="5355321"/>
            <a:ext cx="641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B658"/>
      </a:accent1>
      <a:accent2>
        <a:srgbClr val="DA8E50"/>
      </a:accent2>
      <a:accent3>
        <a:srgbClr val="9F664B"/>
      </a:accent3>
      <a:accent4>
        <a:srgbClr val="423745"/>
      </a:accent4>
      <a:accent5>
        <a:srgbClr val="312933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1325</Words>
  <Application>Microsoft Office PowerPoint</Application>
  <PresentationFormat>Widescreen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27</cp:revision>
  <dcterms:created xsi:type="dcterms:W3CDTF">2018-07-29T22:37:07Z</dcterms:created>
  <dcterms:modified xsi:type="dcterms:W3CDTF">2018-07-30T05:59:31Z</dcterms:modified>
</cp:coreProperties>
</file>